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660"/>
  </p:normalViewPr>
  <p:slideViewPr>
    <p:cSldViewPr snapToGrid="0">
      <p:cViewPr>
        <p:scale>
          <a:sx n="75" d="100"/>
          <a:sy n="75" d="100"/>
        </p:scale>
        <p:origin x="-120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566F-8000-497E-ABE1-D235C406F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0B288-F161-44EA-B5D6-E48BC48C6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D47772-6266-4008-8A59-30B5BEDBF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09D47D-D75D-491C-96FF-05DEA984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F853CC-B21A-44D9-941E-4098CAAE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11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CE4C9-4AAA-4D76-8420-24BF9BC0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7FE9BC-D4BB-4171-B02F-09BA10D2B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BD1C8-5A6B-4C83-ADB7-BACC55D5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97BDF-1680-4068-9064-55E94594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B4E400-3443-455E-9865-94F427D6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72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1E9943-0873-4FB9-9056-57EF436AF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CBD96-ACC1-4E6C-BE11-28C291047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D2D12-C260-460D-98D9-2AB1A4464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0D08F-76CD-426A-9FE6-5CEE8C11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4DF13-B750-4449-8027-54E282EA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68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DE230-CBEC-483C-969A-D4FFCAD19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D70D5-E055-4E99-AA34-7E9717719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3C5E0-3099-4537-A90D-D8D8096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31BB81-5141-4D63-9B8F-76176F0A1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E0B5A6-F1FB-4705-AE3A-729A5ECB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83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6152-D0F0-4E89-991C-530132EB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A4086-A469-4DC1-AD09-C248B9BD5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75958-7889-4983-95FA-CE7E2C92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C4DBA3-2DD2-4E11-8757-099C7BC4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FD42AC-7767-4183-BC29-96866478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65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19AFA-133B-4E13-9380-81775FF9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1CE53D-7AEC-414E-BE83-0145C00960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B9B8E7-7A09-48E3-91CB-9156C8CF5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A3381E-C548-4581-99AE-CDAA8777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5112FA-728E-475B-9CC8-706F79E3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5C5B74-A5A0-4769-8C25-54A2603EF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5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4A6030-1903-49C5-B259-B468EDA4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46CF3-4D98-45DD-8A34-4D984023B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DA8847-9E3C-4418-B75A-E5A5585EE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E64322-9441-41A0-BF11-F942959C1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1047E1-559C-414E-81DB-9D931B8F4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28E318-C533-4648-94AD-314EAFEE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6E0E88-21F1-4A04-A757-44EA11A4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5B5345-A758-4CAA-9E79-08688A6B0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9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ACD42-26C7-4092-8A86-857A3729E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A141ED-DD61-49C2-BC06-D9B0E0696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A1865B-BA27-4480-9AB5-8D5B8A9C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D679A2-8457-450B-ACE7-ABEF57900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17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88EA14-5F55-437B-BEA4-CE7DC563F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2A94FF-E05D-4C0C-ACAA-679EF52A5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FDA556-14D2-4F27-B382-15B3C2FC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0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94CFE-6F1B-4CFB-8458-BB0D8F40F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144CD4-B766-439F-99EE-2D0162E4E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BC9EB-5552-451C-998E-EE5C4CC9D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74C22-1872-49BB-AFBE-976F6D7AA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905220-457A-4B22-8526-D997C1C0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1ED71C-B0A8-4833-9C8C-217D7D5E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64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9C3CA5-3618-4E3B-9B61-07BF4A8B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59781D-31F3-4D8B-81F5-1276AEBFA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0DFB54-AC15-4EEB-8376-BAA64E20E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91CEA-23A5-494A-9FF4-61A6070AC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2CA9BE-5F70-4301-9134-C6621926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1138CC-6FB6-42E6-B6C1-B2729FAF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545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D9B1C3-8CB9-4EF6-8E03-8775F4EB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A1A78D-E8A9-4914-9551-B4B8FD0D7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A19DF-9255-4D47-97B4-31F39477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FB6BB-392B-4C44-B067-225CF4E68EFE}" type="datetimeFigureOut">
              <a:rPr lang="ko-KR" altLang="en-US" smtClean="0"/>
              <a:t>2017-11-21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400D9D-4C4A-4C62-888C-CD1310CB8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D0F01-7B90-4113-8421-965FD7284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45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AEACF8-8567-4AAE-9675-B5107688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85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4312D0-1D31-4DAB-B561-3A94AE383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F76421-8AB0-4DB6-9BF1-FAF65CAE0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451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BC22F4E-B9BE-477F-A36C-702DBF961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46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8CFA015-7286-46CC-A089-6F2C18210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8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8330E93-67D5-4081-A962-8EACF048D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0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750051-5152-488C-A759-988B391A8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22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4FB19A-1A52-4265-95FD-156EEFA74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11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5560431-284A-493D-AE52-8C9EB02D4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952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조윤영</dc:creator>
  <cp:lastModifiedBy>조윤영</cp:lastModifiedBy>
  <cp:revision>1</cp:revision>
  <dcterms:created xsi:type="dcterms:W3CDTF">2017-11-21T11:00:42Z</dcterms:created>
  <dcterms:modified xsi:type="dcterms:W3CDTF">2017-11-21T11:05:55Z</dcterms:modified>
</cp:coreProperties>
</file>

<file path=docProps/thumbnail.jpeg>
</file>